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8" r:id="rId3"/>
    <p:sldId id="270" r:id="rId4"/>
    <p:sldId id="271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96" autoAdjust="0"/>
    <p:restoredTop sz="94690"/>
  </p:normalViewPr>
  <p:slideViewPr>
    <p:cSldViewPr snapToGrid="0" snapToObjects="1">
      <p:cViewPr varScale="1">
        <p:scale>
          <a:sx n="108" d="100"/>
          <a:sy n="108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9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chemeClr val="accent1"/>
                </a:solidFill>
              </a:rPr>
              <a:t>Autonomous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 err="1">
                <a:solidFill>
                  <a:schemeClr val="accent1"/>
                </a:solidFill>
              </a:rPr>
              <a:t>shipping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G_2624">
            <a:hlinkClick r:id="" action="ppaction://media"/>
            <a:extLst>
              <a:ext uri="{FF2B5EF4-FFF2-40B4-BE49-F238E27FC236}">
                <a16:creationId xmlns:a16="http://schemas.microsoft.com/office/drawing/2014/main" id="{006EB946-D955-B645-B68E-4FA770FCE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7674" y="2014414"/>
            <a:ext cx="7256649" cy="40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0646B98-3D8A-4BE2-94D9-BBD627B59E3A}"/>
              </a:ext>
            </a:extLst>
          </p:cNvPr>
          <p:cNvSpPr txBox="1">
            <a:spLocks/>
          </p:cNvSpPr>
          <p:nvPr/>
        </p:nvSpPr>
        <p:spPr>
          <a:xfrm>
            <a:off x="412072" y="366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accent1"/>
                </a:solidFill>
              </a:rPr>
              <a:t>Pytorch_Unet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B14CE-EEF2-4701-A9A6-FF6A1B5A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138"/>
            <a:ext cx="10515600" cy="41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8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0646B98-3D8A-4BE2-94D9-BBD627B59E3A}"/>
              </a:ext>
            </a:extLst>
          </p:cNvPr>
          <p:cNvSpPr txBox="1">
            <a:spLocks/>
          </p:cNvSpPr>
          <p:nvPr/>
        </p:nvSpPr>
        <p:spPr>
          <a:xfrm>
            <a:off x="412072" y="366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accent1"/>
                </a:solidFill>
              </a:rPr>
              <a:t>Pytorch_Unet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849CD-3E08-47A1-BC07-5A2B9421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2" y="1419920"/>
            <a:ext cx="11064536" cy="43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3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</TotalTime>
  <Words>27</Words>
  <Application>Microsoft Office PowerPoint</Application>
  <PresentationFormat>Widescreen</PresentationFormat>
  <Paragraphs>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Tahoma</vt:lpstr>
      <vt:lpstr>Office Theme</vt:lpstr>
      <vt:lpstr>AUTONOMOUS SHIPPING  Sprint 9</vt:lpstr>
      <vt:lpstr>Autonomous shipping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Michiel Soest</cp:lastModifiedBy>
  <cp:revision>46</cp:revision>
  <dcterms:created xsi:type="dcterms:W3CDTF">2018-08-31T09:18:02Z</dcterms:created>
  <dcterms:modified xsi:type="dcterms:W3CDTF">2018-12-07T10:26:54Z</dcterms:modified>
</cp:coreProperties>
</file>